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321" r:id="rId3"/>
    <p:sldId id="324" r:id="rId4"/>
    <p:sldId id="322" r:id="rId5"/>
    <p:sldId id="323" r:id="rId6"/>
    <p:sldId id="325" r:id="rId7"/>
    <p:sldId id="326" r:id="rId8"/>
    <p:sldId id="3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Trajectory Generation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 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first 3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/>
              <a:t> such that the wrist center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/>
              <a:t> has coordinates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Using the results from Step 1, compute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wrist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CA" dirty="0" smtClean="0"/>
              <a:t> corresponding to the rotation matrix</a:t>
            </a:r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3568700" y="1636713"/>
          <a:ext cx="1981200" cy="1639887"/>
        </p:xfrm>
        <a:graphic>
          <a:graphicData uri="http://schemas.openxmlformats.org/presentationml/2006/ole">
            <p:oleObj spid="_x0000_s152578" name="Equation" r:id="rId3" imgW="990360" imgH="711000" progId="Equation.3">
              <p:embed/>
            </p:oleObj>
          </a:graphicData>
        </a:graphic>
      </p:graphicFrame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6070600" y="3252787"/>
          <a:ext cx="406400" cy="557213"/>
        </p:xfrm>
        <a:graphic>
          <a:graphicData uri="http://schemas.openxmlformats.org/presentationml/2006/ole">
            <p:oleObj spid="_x0000_s152579" name="Equation" r:id="rId4" imgW="203040" imgH="241200" progId="Equation.3">
              <p:embed/>
            </p:oleObj>
          </a:graphicData>
        </a:graphic>
      </p:graphicFrame>
      <p:graphicFrame>
        <p:nvGraphicFramePr>
          <p:cNvPr id="152580" name="Object 2"/>
          <p:cNvGraphicFramePr>
            <a:graphicFrameLocks noChangeAspect="1"/>
          </p:cNvGraphicFramePr>
          <p:nvPr/>
        </p:nvGraphicFramePr>
        <p:xfrm>
          <a:off x="3784600" y="4495800"/>
          <a:ext cx="1574800" cy="644525"/>
        </p:xfrm>
        <a:graphic>
          <a:graphicData uri="http://schemas.openxmlformats.org/presentationml/2006/ole">
            <p:oleObj spid="_x0000_s152580" name="Equation" r:id="rId5" imgW="78732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path is defined as a sequence of configurations a robot makes to go from one place to another</a:t>
            </a:r>
          </a:p>
          <a:p>
            <a:r>
              <a:rPr lang="en-CA" dirty="0" smtClean="0"/>
              <a:t>a trajectory is a path where the velocity and acceleration along the path also matter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joint-space path is computed considering the joint variables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657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371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48006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 Joint Angles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jointang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25591" y="1676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5591" y="4343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Cartesian-space path considers the position of end-</a:t>
            </a:r>
            <a:r>
              <a:rPr lang="en-CA" dirty="0" err="1" smtClean="0"/>
              <a:t>effector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4191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905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38862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cartangl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</a:t>
            </a:r>
            <a:r>
              <a:rPr lang="en-CA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cartangl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1687</TotalTime>
  <Words>132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Origin</vt:lpstr>
      <vt:lpstr>Microsoft Equation 3.0</vt:lpstr>
      <vt:lpstr>Day 11</vt:lpstr>
      <vt:lpstr>Inverse Kinematics Recap</vt:lpstr>
      <vt:lpstr>Path Generation</vt:lpstr>
      <vt:lpstr>Joint-Space Path</vt:lpstr>
      <vt:lpstr>Joint-Space Path Joint Angles</vt:lpstr>
      <vt:lpstr>Cartesian-Space Path</vt:lpstr>
      <vt:lpstr>Cartesian-Space Path Joint Variable 1</vt:lpstr>
      <vt:lpstr>Cartesian-Space Path Joint Variable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23</cp:revision>
  <dcterms:created xsi:type="dcterms:W3CDTF">2011-01-07T01:27:12Z</dcterms:created>
  <dcterms:modified xsi:type="dcterms:W3CDTF">2011-01-28T18:43:52Z</dcterms:modified>
</cp:coreProperties>
</file>